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2"/>
  </p:notesMasterIdLst>
  <p:handoutMasterIdLst>
    <p:handoutMasterId r:id="rId8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2" autoAdjust="0"/>
    <p:restoredTop sz="84265" autoAdjust="0"/>
  </p:normalViewPr>
  <p:slideViewPr>
    <p:cSldViewPr>
      <p:cViewPr varScale="1">
        <p:scale>
          <a:sx n="94" d="100"/>
          <a:sy n="94" d="100"/>
        </p:scale>
        <p:origin x="8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t.bootcampcontent.com/GT-Coding-Boot-Camp/01-17-Class-Conten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gt.bootcampcontent.com/GT-Coding-Boot-Camp/01-17-Class-Content/tree/master/01-html-css-three-days/1-Class-Conten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en-US" dirty="0" smtClean="0"/>
              <a:t>January 28,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repository.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gt.bootcampcontent.com/GT-Coding-Boot-Camp/01-17-Class-Content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Thursday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February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2017 @ 11:59 PM ET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gt.bootcampcontent.com/GT-Coding-Boot-Camp/01-17-Class-Content/tree/master/01-html-css-three-days/1-Class-Content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placed in absolute coordinates.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12276</TotalTime>
  <Words>1688</Words>
  <Application>Microsoft Macintosh PowerPoint</Application>
  <PresentationFormat>On-screen Show (4:3)</PresentationFormat>
  <Paragraphs>344</Paragraphs>
  <Slides>76</Slides>
  <Notes>76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Calibri</vt:lpstr>
      <vt:lpstr>Calibri Light</vt:lpstr>
      <vt:lpstr>Roboto</vt:lpstr>
      <vt:lpstr>Arial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1486</cp:revision>
  <cp:lastPrinted>2016-01-30T16:23:56Z</cp:lastPrinted>
  <dcterms:created xsi:type="dcterms:W3CDTF">2015-01-20T17:19:00Z</dcterms:created>
  <dcterms:modified xsi:type="dcterms:W3CDTF">2017-01-28T18:00:30Z</dcterms:modified>
</cp:coreProperties>
</file>